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10287000" cx="18288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0" roundtripDataSignature="AMtx7mjB/OIZr4dFXkyL2KeL+SOrL2p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4b974a563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g24b974a563e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4bb776585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3" name="Google Shape;183;g24bb7765854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bb776585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4" name="Google Shape;194;g24bb7765854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4bb776585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9" name="Google Shape;209;g24bb7765854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48a91f9ef1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0" name="Google Shape;220;g248a91f9ef1_0_1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48a91f9ef1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1" name="Google Shape;231;g248a91f9ef1_0_1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4bb776585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3" name="Google Shape;243;g24bb7765854_0_1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4bb776585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4" name="Google Shape;254;g24bb7765854_0_1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4bb776585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0" name="Google Shape;270;g24bb7765854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4bb7765854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1" name="Google Shape;281;g24bb7765854_0_1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4bb7765854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2" name="Google Shape;292;g24bb7765854_0_1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4bb776585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g24bb7765854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4bb776585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3" name="Google Shape;303;g24bb7765854_0_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8a91f9e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4" name="Google Shape;104;g248a91f9ef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8a91f9ef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" name="Google Shape;115;g248a91f9ef1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8a91f9ef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7" name="Google Shape;127;g248a91f9ef1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8a91f9ef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g248a91f9ef1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48a91f9ef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g248a91f9ef1_0_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4bb776585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1" name="Google Shape;161;g24bb7765854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4bb776585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g24bb7765854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10" Type="http://schemas.openxmlformats.org/officeDocument/2006/relationships/hyperlink" Target="https://www.tiktok.com/@mayte421/video/7187077290902195461?lang=es" TargetMode="External"/><Relationship Id="rId9" Type="http://schemas.openxmlformats.org/officeDocument/2006/relationships/hyperlink" Target="https://www.tiktok.com/@mayte421/video/7210066699029105926?lang=es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15.png"/><Relationship Id="rId7" Type="http://schemas.openxmlformats.org/officeDocument/2006/relationships/hyperlink" Target="https://www.tiktok.com/@mayte421/video/7217841587722767621?lang=es" TargetMode="External"/><Relationship Id="rId8" Type="http://schemas.openxmlformats.org/officeDocument/2006/relationships/hyperlink" Target="https://www.tiktok.com/@mayte421/video/7212657046892711174?lang=es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11" Type="http://schemas.openxmlformats.org/officeDocument/2006/relationships/hyperlink" Target="https://www.youtube.com/watch?v=fnQ36qqXvJg" TargetMode="External"/><Relationship Id="rId10" Type="http://schemas.openxmlformats.org/officeDocument/2006/relationships/hyperlink" Target="https://www.youtube.com/watch?v=_MHvXwUF1-4" TargetMode="External"/><Relationship Id="rId9" Type="http://schemas.openxmlformats.org/officeDocument/2006/relationships/hyperlink" Target="https://www.youtube.com/watch?v=bmYYpHI6clY" TargetMode="External"/><Relationship Id="rId5" Type="http://schemas.openxmlformats.org/officeDocument/2006/relationships/image" Target="../media/image12.png"/><Relationship Id="rId6" Type="http://schemas.openxmlformats.org/officeDocument/2006/relationships/image" Target="../media/image25.png"/><Relationship Id="rId7" Type="http://schemas.openxmlformats.org/officeDocument/2006/relationships/hyperlink" Target="https://www.youtube.com/watch?v=sv0M49vdQig" TargetMode="External"/><Relationship Id="rId8" Type="http://schemas.openxmlformats.org/officeDocument/2006/relationships/hyperlink" Target="https://www.youtube.com/watch?v=3_ft2ijoGvE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2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hyperlink" Target="http://www.youtube.com/watch?v=2tUStDpBrk8" TargetMode="External"/><Relationship Id="rId7" Type="http://schemas.openxmlformats.org/officeDocument/2006/relationships/image" Target="../media/image9.jpg"/><Relationship Id="rId8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12.png"/><Relationship Id="rId6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g24b974a563e_0_17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g24b974a563e_0_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g24b974a563e_0_17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g24b974a563e_0_17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" name="Google Shape;88;g24b974a563e_0_17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24b974a563e_0_17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g24b974a563e_0_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g24bb7765854_0_32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24bb7765854_0_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24bb7765854_0_32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g24bb7765854_0_32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9" name="Google Shape;189;g24bb7765854_0_32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24bb7765854_0_32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g24bb7765854_0_3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g24bb7765854_0_46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24bb7765854_0_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24bb7765854_0_46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9" name="Google Shape;199;g24bb7765854_0_46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g24bb7765854_0_46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g24bb7765854_0_46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g24bb7765854_0_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47650"/>
            <a:ext cx="17983201" cy="6936879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g24bb7765854_0_46">
            <a:hlinkClick r:id="rId7"/>
          </p:cNvPr>
          <p:cNvSpPr/>
          <p:nvPr/>
        </p:nvSpPr>
        <p:spPr>
          <a:xfrm>
            <a:off x="1401450" y="5519150"/>
            <a:ext cx="318000" cy="3033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24bb7765854_0_46">
            <a:hlinkClick r:id="rId8"/>
          </p:cNvPr>
          <p:cNvSpPr/>
          <p:nvPr/>
        </p:nvSpPr>
        <p:spPr>
          <a:xfrm>
            <a:off x="5266975" y="5519150"/>
            <a:ext cx="318000" cy="3033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24bb7765854_0_46">
            <a:hlinkClick r:id="rId9"/>
          </p:cNvPr>
          <p:cNvSpPr/>
          <p:nvPr/>
        </p:nvSpPr>
        <p:spPr>
          <a:xfrm>
            <a:off x="9060275" y="5519150"/>
            <a:ext cx="318000" cy="3033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24bb7765854_0_46">
            <a:hlinkClick r:id="rId10"/>
          </p:cNvPr>
          <p:cNvSpPr/>
          <p:nvPr/>
        </p:nvSpPr>
        <p:spPr>
          <a:xfrm>
            <a:off x="12925825" y="5519150"/>
            <a:ext cx="318000" cy="3033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g24bb7765854_0_57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g24bb7765854_0_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24bb7765854_0_57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4" name="Google Shape;214;g24bb7765854_0_57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5" name="Google Shape;215;g24bb7765854_0_57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24bb7765854_0_57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7" name="Google Shape;217;g24bb7765854_0_5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g248a91f9ef1_0_118"/>
          <p:cNvPicPr preferRelativeResize="0"/>
          <p:nvPr/>
        </p:nvPicPr>
        <p:blipFill rotWithShape="1">
          <a:blip r:embed="rId3">
            <a:alphaModFix/>
          </a:blip>
          <a:srcRect b="7845" l="0" r="2515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g248a91f9ef1_0_1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g248a91f9ef1_0_118"/>
          <p:cNvPicPr preferRelativeResize="0"/>
          <p:nvPr/>
        </p:nvPicPr>
        <p:blipFill rotWithShape="1">
          <a:blip r:embed="rId5">
            <a:alphaModFix/>
          </a:blip>
          <a:srcRect b="27455" l="20317" r="18944" t="27455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g248a91f9ef1_0_118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6" name="Google Shape;226;g248a91f9ef1_0_118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248a91f9ef1_0_118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g248a91f9ef1_0_118"/>
          <p:cNvSpPr txBox="1"/>
          <p:nvPr/>
        </p:nvSpPr>
        <p:spPr>
          <a:xfrm>
            <a:off x="4246750" y="3637650"/>
            <a:ext cx="10456200" cy="22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6000">
                <a:latin typeface="Calibri"/>
                <a:ea typeface="Calibri"/>
                <a:cs typeface="Calibri"/>
                <a:sym typeface="Calibri"/>
              </a:rPr>
              <a:t>DIFERENCIAS GENERACIONALES EN LOS CANALES DE COMPRA</a:t>
            </a:r>
            <a:endParaRPr b="1" sz="6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g248a91f9ef1_0_108"/>
          <p:cNvPicPr preferRelativeResize="0"/>
          <p:nvPr/>
        </p:nvPicPr>
        <p:blipFill rotWithShape="1">
          <a:blip r:embed="rId3">
            <a:alphaModFix/>
          </a:blip>
          <a:srcRect b="7845" l="0" r="2515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248a91f9ef1_0_10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g248a91f9ef1_0_108"/>
          <p:cNvPicPr preferRelativeResize="0"/>
          <p:nvPr/>
        </p:nvPicPr>
        <p:blipFill rotWithShape="1">
          <a:blip r:embed="rId5">
            <a:alphaModFix/>
          </a:blip>
          <a:srcRect b="27455" l="20317" r="18944" t="27455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g248a91f9ef1_0_108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7" name="Google Shape;237;g248a91f9ef1_0_108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248a91f9ef1_0_108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g248a91f9ef1_0_1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50175" y="1409700"/>
            <a:ext cx="10931874" cy="7070071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248a91f9ef1_0_108"/>
          <p:cNvSpPr txBox="1"/>
          <p:nvPr/>
        </p:nvSpPr>
        <p:spPr>
          <a:xfrm>
            <a:off x="12404050" y="8479775"/>
            <a:ext cx="18780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Fuente: Agencia Arnold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g24bb7765854_0_109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g24bb7765854_0_10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24bb7765854_0_109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g24bb7765854_0_109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9" name="Google Shape;249;g24bb7765854_0_109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24bb7765854_0_109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1" name="Google Shape;251;g24bb7765854_0_10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g24bb7765854_0_120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g24bb7765854_0_1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g24bb7765854_0_120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9" name="Google Shape;259;g24bb7765854_0_120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0" name="Google Shape;260;g24bb7765854_0_120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24bb7765854_0_120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2" name="Google Shape;262;g24bb7765854_0_1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24bb7765854_0_120">
            <a:hlinkClick r:id="rId7"/>
          </p:cNvPr>
          <p:cNvSpPr/>
          <p:nvPr/>
        </p:nvSpPr>
        <p:spPr>
          <a:xfrm>
            <a:off x="367800" y="5490250"/>
            <a:ext cx="318000" cy="3033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24bb7765854_0_120">
            <a:hlinkClick r:id="rId8"/>
          </p:cNvPr>
          <p:cNvSpPr/>
          <p:nvPr/>
        </p:nvSpPr>
        <p:spPr>
          <a:xfrm>
            <a:off x="4031075" y="5490250"/>
            <a:ext cx="318000" cy="3033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24bb7765854_0_120">
            <a:hlinkClick r:id="rId9"/>
          </p:cNvPr>
          <p:cNvSpPr/>
          <p:nvPr/>
        </p:nvSpPr>
        <p:spPr>
          <a:xfrm>
            <a:off x="7694350" y="5490250"/>
            <a:ext cx="318000" cy="3033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24bb7765854_0_120">
            <a:hlinkClick r:id="rId10"/>
          </p:cNvPr>
          <p:cNvSpPr/>
          <p:nvPr/>
        </p:nvSpPr>
        <p:spPr>
          <a:xfrm>
            <a:off x="11285375" y="5490250"/>
            <a:ext cx="318000" cy="3033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24bb7765854_0_120">
            <a:hlinkClick r:id="rId11"/>
          </p:cNvPr>
          <p:cNvSpPr/>
          <p:nvPr/>
        </p:nvSpPr>
        <p:spPr>
          <a:xfrm>
            <a:off x="15017525" y="5490250"/>
            <a:ext cx="318000" cy="303300"/>
          </a:xfrm>
          <a:prstGeom prst="flowChartSummingJunct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g24bb7765854_0_68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g24bb7765854_0_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g24bb7765854_0_68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5" name="Google Shape;275;g24bb7765854_0_68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6" name="Google Shape;276;g24bb7765854_0_68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24bb7765854_0_68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8" name="Google Shape;278;g24bb7765854_0_6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g24bb7765854_0_152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24bb7765854_0_1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g24bb7765854_0_152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g24bb7765854_0_152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7" name="Google Shape;287;g24bb7765854_0_152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24bb7765854_0_152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9" name="Google Shape;289;g24bb7765854_0_15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g24bb7765854_0_163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g24bb7765854_0_1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g24bb7765854_0_163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7" name="Google Shape;297;g24bb7765854_0_163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8" name="Google Shape;298;g24bb7765854_0_163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24bb7765854_0_163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0" name="Google Shape;300;g24bb7765854_0_16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4bb7765854_0_2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g24bb7765854_0_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g24bb7765854_0_2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g24bb7765854_0_2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9" name="Google Shape;99;g24bb7765854_0_2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g24bb7765854_0_2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g24bb7765854_0_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g24bb7765854_0_84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g24bb7765854_0_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g24bb7765854_0_84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8" name="Google Shape;308;g24bb7765854_0_84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" name="Google Shape;309;g24bb7765854_0_84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g24bb7765854_0_84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1" name="Google Shape;311;g24bb7765854_0_8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248a91f9ef1_0_0"/>
          <p:cNvPicPr preferRelativeResize="0"/>
          <p:nvPr/>
        </p:nvPicPr>
        <p:blipFill rotWithShape="1">
          <a:blip r:embed="rId3">
            <a:alphaModFix/>
          </a:blip>
          <a:srcRect b="7845" l="0" r="2515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248a91f9ef1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g248a91f9ef1_0_0"/>
          <p:cNvPicPr preferRelativeResize="0"/>
          <p:nvPr/>
        </p:nvPicPr>
        <p:blipFill rotWithShape="1">
          <a:blip r:embed="rId5">
            <a:alphaModFix/>
          </a:blip>
          <a:srcRect b="27455" l="20317" r="18944" t="27455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Google Shape;109;g248a91f9ef1_0_0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" name="Google Shape;110;g248a91f9ef1_0_0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248a91f9ef1_0_0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g248a91f9ef1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200" y="1552375"/>
            <a:ext cx="18007276" cy="6946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248a91f9ef1_0_11"/>
          <p:cNvPicPr preferRelativeResize="0"/>
          <p:nvPr/>
        </p:nvPicPr>
        <p:blipFill rotWithShape="1">
          <a:blip r:embed="rId3">
            <a:alphaModFix/>
          </a:blip>
          <a:srcRect b="7845" l="0" r="2515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248a91f9ef1_0_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48a91f9ef1_0_11"/>
          <p:cNvPicPr preferRelativeResize="0"/>
          <p:nvPr/>
        </p:nvPicPr>
        <p:blipFill rotWithShape="1">
          <a:blip r:embed="rId5">
            <a:alphaModFix/>
          </a:blip>
          <a:srcRect b="27455" l="20317" r="18944" t="27455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g248a91f9ef1_0_11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" name="Google Shape;121;g248a91f9ef1_0_11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248a91f9ef1_0_11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g248a91f9ef1_0_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92276" y="1905163"/>
            <a:ext cx="12099075" cy="647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248a91f9ef1_0_11"/>
          <p:cNvSpPr txBox="1"/>
          <p:nvPr/>
        </p:nvSpPr>
        <p:spPr>
          <a:xfrm>
            <a:off x="4500550" y="8275650"/>
            <a:ext cx="20664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Fuente: Inbound Cyrcle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g248a91f9ef1_0_23"/>
          <p:cNvPicPr preferRelativeResize="0"/>
          <p:nvPr/>
        </p:nvPicPr>
        <p:blipFill rotWithShape="1">
          <a:blip r:embed="rId3">
            <a:alphaModFix/>
          </a:blip>
          <a:srcRect b="7845" l="0" r="2515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248a91f9ef1_0_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248a91f9ef1_0_23"/>
          <p:cNvPicPr preferRelativeResize="0"/>
          <p:nvPr/>
        </p:nvPicPr>
        <p:blipFill rotWithShape="1">
          <a:blip r:embed="rId5">
            <a:alphaModFix/>
          </a:blip>
          <a:srcRect b="27455" l="20317" r="18944" t="27455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g248a91f9ef1_0_23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g248a91f9ef1_0_23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248a91f9ef1_0_23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g248a91f9ef1_0_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248a91f9ef1_0_61"/>
          <p:cNvPicPr preferRelativeResize="0"/>
          <p:nvPr/>
        </p:nvPicPr>
        <p:blipFill rotWithShape="1">
          <a:blip r:embed="rId3">
            <a:alphaModFix/>
          </a:blip>
          <a:srcRect b="7845" l="0" r="2515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248a91f9ef1_0_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248a91f9ef1_0_61"/>
          <p:cNvPicPr preferRelativeResize="0"/>
          <p:nvPr/>
        </p:nvPicPr>
        <p:blipFill rotWithShape="1">
          <a:blip r:embed="rId5">
            <a:alphaModFix/>
          </a:blip>
          <a:srcRect b="27455" l="20317" r="18944" t="27455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3" name="Google Shape;143;g248a91f9ef1_0_61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g248a91f9ef1_0_61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248a91f9ef1_0_61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g248a91f9ef1_0_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g248a91f9ef1_0_95"/>
          <p:cNvPicPr preferRelativeResize="0"/>
          <p:nvPr/>
        </p:nvPicPr>
        <p:blipFill rotWithShape="1">
          <a:blip r:embed="rId3">
            <a:alphaModFix/>
          </a:blip>
          <a:srcRect b="7845" l="0" r="2515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248a91f9ef1_0_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248a91f9ef1_0_95"/>
          <p:cNvPicPr preferRelativeResize="0"/>
          <p:nvPr/>
        </p:nvPicPr>
        <p:blipFill rotWithShape="1">
          <a:blip r:embed="rId5">
            <a:alphaModFix/>
          </a:blip>
          <a:srcRect b="27455" l="20317" r="18944" t="27455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g248a91f9ef1_0_95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5" name="Google Shape;155;g248a91f9ef1_0_95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248a91f9ef1_0_95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n este video hacemos slime con galletas Mistery box con cajas vacias y los ingredientes dentro para hacer slime casero, este video para niños pueden aprender hacer slime jugando con las ratitas&#10;SUSCRIBETE: https://youtu.be/87BZO5M703w&#10;Contacto profesional: itartevlogs@gmail.com" id="157" name="Google Shape;157;g248a91f9ef1_0_95" title="Slime con galletas Mistery box Las Ratitas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49350" y="3539550"/>
            <a:ext cx="6836775" cy="384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248a91f9ef1_0_95"/>
          <p:cNvPicPr preferRelativeResize="0"/>
          <p:nvPr/>
        </p:nvPicPr>
        <p:blipFill rotWithShape="1">
          <a:blip r:embed="rId8">
            <a:alphaModFix/>
          </a:blip>
          <a:srcRect b="0" l="52482" r="0" t="0"/>
          <a:stretch/>
        </p:blipFill>
        <p:spPr>
          <a:xfrm>
            <a:off x="9590401" y="1562100"/>
            <a:ext cx="8545198" cy="693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g24bb7765854_0_12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g24bb7765854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24bb7765854_0_12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g24bb7765854_0_12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" name="Google Shape;167;g24bb7765854_0_12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24bb7765854_0_12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g24bb7765854_0_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g24bb7765854_0_22"/>
          <p:cNvPicPr preferRelativeResize="0"/>
          <p:nvPr/>
        </p:nvPicPr>
        <p:blipFill rotWithShape="1">
          <a:blip r:embed="rId3">
            <a:alphaModFix/>
          </a:blip>
          <a:srcRect b="7844" l="0" r="2514" t="8597"/>
          <a:stretch/>
        </p:blipFill>
        <p:spPr>
          <a:xfrm>
            <a:off x="1028700" y="114300"/>
            <a:ext cx="16230601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4bb7765854_0_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23096" y="9261693"/>
            <a:ext cx="2066521" cy="6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g24bb7765854_0_22"/>
          <p:cNvPicPr preferRelativeResize="0"/>
          <p:nvPr/>
        </p:nvPicPr>
        <p:blipFill rotWithShape="1">
          <a:blip r:embed="rId5">
            <a:alphaModFix/>
          </a:blip>
          <a:srcRect b="27458" l="20317" r="18943" t="27453"/>
          <a:stretch/>
        </p:blipFill>
        <p:spPr>
          <a:xfrm>
            <a:off x="15564256" y="9028638"/>
            <a:ext cx="1507732" cy="11192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" name="Google Shape;177;g24bb7765854_0_22"/>
          <p:cNvCxnSpPr/>
          <p:nvPr/>
        </p:nvCxnSpPr>
        <p:spPr>
          <a:xfrm>
            <a:off x="15176530" y="9261693"/>
            <a:ext cx="0" cy="653100"/>
          </a:xfrm>
          <a:prstGeom prst="straightConnector1">
            <a:avLst/>
          </a:prstGeom>
          <a:noFill/>
          <a:ln cap="flat" cmpd="sng" w="19050">
            <a:solidFill>
              <a:srgbClr val="094F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8" name="Google Shape;178;g24bb7765854_0_22"/>
          <p:cNvSpPr txBox="1"/>
          <p:nvPr/>
        </p:nvSpPr>
        <p:spPr>
          <a:xfrm>
            <a:off x="15338030" y="8800038"/>
            <a:ext cx="1960200" cy="1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9"/>
              <a:buFont typeface="Arial"/>
              <a:buNone/>
            </a:pPr>
            <a:r>
              <a:rPr b="0" i="0" lang="es-ES" sz="93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 la colaboración 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24bb7765854_0_22"/>
          <p:cNvSpPr/>
          <p:nvPr/>
        </p:nvSpPr>
        <p:spPr>
          <a:xfrm>
            <a:off x="685800" y="9109343"/>
            <a:ext cx="6605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ES" sz="1800" u="none" cap="none" strike="noStrike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Plan de Recuperación, Transformación y Resiliencia – Financiado por la Unión Europea – Next GenerationEU </a:t>
            </a:r>
            <a:endParaRPr b="0" i="0" sz="1800" u="none" cap="none" strike="noStrike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0" name="Google Shape;180;g24bb7765854_0_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2400" y="1562100"/>
            <a:ext cx="17983201" cy="6936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Lucía Moltó</dc:creator>
</cp:coreProperties>
</file>